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3571"/>
  </p:normalViewPr>
  <p:slideViewPr>
    <p:cSldViewPr snapToGrid="0">
      <p:cViewPr varScale="1">
        <p:scale>
          <a:sx n="150" d="100"/>
          <a:sy n="150" d="100"/>
        </p:scale>
        <p:origin x="28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34BF4-465D-7BB1-A4B8-BEC171D1D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A383B20-D9E5-4246-3294-37A004EC2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371657-2E44-628B-DD82-A6B2E6619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A820-EB68-1D4E-A6D5-E82DEC8874AC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32E2A9-0775-9F41-0ADA-EE766DEC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186FC5-EADA-B11A-665D-A90EA41D8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8D9-2E9E-AE48-9D1E-A20AE37D48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48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7080A5-B6D3-90D6-F3F4-DBA25D8B6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0DB7000-71E5-9005-9FB1-5E716F8ED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1D1A92-57F2-8523-C383-7B7B9DF91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A820-EB68-1D4E-A6D5-E82DEC8874AC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631306-6C03-4F59-2DF2-69E9A9AD6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05EBEB-98F1-8365-AF97-8551F4988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8D9-2E9E-AE48-9D1E-A20AE37D48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796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04A1275-B21C-0774-AA20-20F2E49402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89A981C-60F3-E5DA-05FC-E76F11658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0B6D2B-CA30-3578-CCCE-7E9340A6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A820-EB68-1D4E-A6D5-E82DEC8874AC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DC85F6-9D6A-0CEB-1179-104783829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167EEF-A797-D163-BAAA-D332424E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8D9-2E9E-AE48-9D1E-A20AE37D48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63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363FF-75F0-2487-1B25-05A69B3A4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7BFD64-30DB-34F6-153A-4E0607784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95C0C1-EA9B-281F-4BD4-5C766DF2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A820-EB68-1D4E-A6D5-E82DEC8874AC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9A0984-45F6-6D4B-A6CA-AAE300105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0326B8-A50A-5009-2E3B-6EA4D4620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8D9-2E9E-AE48-9D1E-A20AE37D48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140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CA52B7-75A7-48AF-C6FC-28B28E0E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44614E-E20A-3802-DED5-92B5FC3C2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A35B5D-33F6-D7B0-DDEC-952019797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A820-EB68-1D4E-A6D5-E82DEC8874AC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14E715-8397-B75A-F94F-A1E8270BB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30F42B-A63C-F1DA-E237-F5DB387A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8D9-2E9E-AE48-9D1E-A20AE37D48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30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300E0-B9A5-22AF-1A27-C6431889D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BDC872-0D4E-DFC1-2CA6-6F3B30F93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E8BB6A7-3BE1-9DDC-A226-5A6685586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7638AFE-63BC-9DB7-87FB-FE0A478B8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A820-EB68-1D4E-A6D5-E82DEC8874AC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927F363-5D88-BD24-9D64-2BC14C30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7E6243A-AAAC-AC9F-734C-9C3FF328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8D9-2E9E-AE48-9D1E-A20AE37D48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12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B8EE5C-1348-FE7D-3FE5-B56E103B6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A5C178-EFC0-31B3-0BCD-AC5B71D62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BC4571-DDE8-A959-46F9-41037E7C5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9657A2C-903F-191B-7700-F757B7C69B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5061DFE-7930-FD63-B859-1B3F759F77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56BC23C-40F3-9C14-8D91-737220D8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A820-EB68-1D4E-A6D5-E82DEC8874AC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763048C-7BE7-ECB3-A754-D4806AF53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4A0CA71-FC19-38A3-3FD6-82BA6F18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8D9-2E9E-AE48-9D1E-A20AE37D48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44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B41016-E9A5-E5AA-18F6-2C0D1C307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D35476E-C20E-0BBD-782C-29EE89CF2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A820-EB68-1D4E-A6D5-E82DEC8874AC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646E0DA-F5F0-8862-86FD-43D91F87C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18D041-3A71-ECF4-E107-59BDC4171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8D9-2E9E-AE48-9D1E-A20AE37D48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4901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B126D20-E51B-1DC0-7FE8-9057F5B67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A820-EB68-1D4E-A6D5-E82DEC8874AC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55C2C6-6348-C686-8B24-947D48B65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E2D5AD-CDDC-DCA2-4231-33AA60135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8D9-2E9E-AE48-9D1E-A20AE37D48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50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23C1E-20C4-B126-D500-8F941D43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BA35D4-17E6-9FF9-29A8-723E7C9E2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F9AB4A0-6FE5-830F-3604-019F5E6D3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9B88FF-E287-6ECA-F382-1DC2BDECB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A820-EB68-1D4E-A6D5-E82DEC8874AC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88B337-7641-B04C-59A0-38D7B2FF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2C63E7F-3121-BE3D-2746-2FEC7BE66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8D9-2E9E-AE48-9D1E-A20AE37D48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674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21D53-A7E4-BD69-7FF8-2EDFEEC95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E3A58C5-E7C9-5E5A-6B3D-D4B59DAFF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F5A6B6B-C508-130E-B035-21731DB35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9462F00-D353-FAB0-D1C5-45C639178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A820-EB68-1D4E-A6D5-E82DEC8874AC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162CC20-32D8-B265-771B-8D9CF48DD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DF5C27F-718C-F1D6-078E-6236E790B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8D9-2E9E-AE48-9D1E-A20AE37D48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590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F393DD4-2228-8CC4-D219-9DE5B5DC1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521FA6-87BF-94A9-DD56-41623B5E3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EC59A7-6881-FA79-E77E-7199F78194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E6A820-EB68-1D4E-A6D5-E82DEC8874AC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59A269-1AFA-B6E9-673C-8CA9F1F39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8DA803-C354-6D9B-D313-44BE2E1C0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2278D9-2E9E-AE48-9D1E-A20AE37D48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797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Zeichnung, Entwurf, Darstellung, Kunst enthält.&#10;&#10;KI-generierte Inhalte können fehlerhaft sein.">
            <a:extLst>
              <a:ext uri="{FF2B5EF4-FFF2-40B4-BE49-F238E27FC236}">
                <a16:creationId xmlns:a16="http://schemas.microsoft.com/office/drawing/2014/main" id="{B06BD242-E878-4498-AC7D-1021386292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1"/>
            <a:ext cx="12192000" cy="7261710"/>
          </a:xfrm>
          <a:prstGeom prst="rect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63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shape">
              <a:fillToRect l="50000" t="50000" r="50000" b="50000"/>
            </a:path>
          </a:gra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15D3FA8-B2B2-A125-3879-165A09F3A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8297"/>
            <a:ext cx="9144000" cy="1470990"/>
          </a:xfrm>
        </p:spPr>
        <p:txBody>
          <a:bodyPr>
            <a:normAutofit/>
          </a:bodyPr>
          <a:lstStyle/>
          <a:p>
            <a:r>
              <a:rPr lang="de-DE" sz="2000" b="1" dirty="0"/>
              <a:t>Einladung zur </a:t>
            </a:r>
            <a:br>
              <a:rPr lang="de-DE" dirty="0"/>
            </a:br>
            <a:r>
              <a:rPr lang="de-DE" sz="4000" b="1" u="sng" dirty="0"/>
              <a:t>Handball-Abteilungsversammlung </a:t>
            </a:r>
            <a:br>
              <a:rPr lang="de-DE" sz="4000" b="1" u="sng" dirty="0"/>
            </a:br>
            <a:r>
              <a:rPr lang="de-DE" sz="4000" b="1" u="sng" dirty="0"/>
              <a:t>am 23.05.2025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054571-4257-E883-93F7-791FC3CF0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791" y="2604051"/>
            <a:ext cx="11344939" cy="4253948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de-DE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Hinweis: </a:t>
            </a:r>
            <a:r>
              <a:rPr lang="de-DE" sz="18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Teilnahmeberechtigt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sind gem. § 9 (2) Vereinssatzung jedes Abteilungsmitglied bzw. jedes Fachbereichsmitglied, welches das </a:t>
            </a:r>
            <a:r>
              <a:rPr lang="de-DE" sz="18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14. Lebensjahr vollendet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hat, sowie Mitglieder </a:t>
            </a:r>
            <a:r>
              <a:rPr lang="de-DE" sz="18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unter 14 Jahre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können von ihren </a:t>
            </a:r>
            <a:r>
              <a:rPr lang="de-DE" sz="18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Erziehungsberechtigten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vertreten</a:t>
            </a:r>
            <a:r>
              <a:rPr lang="de-DE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werden.</a:t>
            </a:r>
            <a:endParaRPr lang="de-DE" sz="1800" b="1" dirty="0"/>
          </a:p>
          <a:p>
            <a:pPr algn="l"/>
            <a:r>
              <a:rPr lang="de-DE" b="1" dirty="0"/>
              <a:t>Tagesordnung</a:t>
            </a:r>
          </a:p>
          <a:p>
            <a:pPr marL="342900" indent="-342900" algn="l">
              <a:buAutoNum type="arabicPeriod"/>
            </a:pPr>
            <a:r>
              <a:rPr lang="de-DE" sz="1800" b="1" dirty="0"/>
              <a:t>Begrüßung</a:t>
            </a:r>
          </a:p>
          <a:p>
            <a:pPr marL="342900" indent="-342900" algn="l">
              <a:buAutoNum type="arabicPeriod"/>
            </a:pPr>
            <a:r>
              <a:rPr lang="de-DE" sz="1800" b="1" dirty="0"/>
              <a:t>Wahl eines Protokollführers</a:t>
            </a:r>
          </a:p>
          <a:p>
            <a:pPr marL="342900" indent="-342900" algn="l">
              <a:buAutoNum type="arabicPeriod"/>
            </a:pPr>
            <a:r>
              <a:rPr lang="de-DE" sz="1800" b="1" dirty="0"/>
              <a:t>Bericht des Abteilungsvorstands</a:t>
            </a:r>
          </a:p>
          <a:p>
            <a:pPr marL="342900" indent="-342900" algn="l">
              <a:buAutoNum type="arabicPeriod"/>
            </a:pPr>
            <a:r>
              <a:rPr lang="de-DE" sz="1800" b="1" dirty="0"/>
              <a:t>Kassenbericht</a:t>
            </a:r>
          </a:p>
          <a:p>
            <a:pPr marL="342900" indent="-342900" algn="l">
              <a:buAutoNum type="arabicPeriod"/>
            </a:pPr>
            <a:r>
              <a:rPr lang="de-DE" sz="1800" b="1" dirty="0"/>
              <a:t>Aussprache zu den Berichten</a:t>
            </a:r>
          </a:p>
          <a:p>
            <a:pPr marL="342900" indent="-342900" algn="l">
              <a:buAutoNum type="arabicPeriod"/>
            </a:pPr>
            <a:r>
              <a:rPr lang="de-DE" sz="1800" b="1" dirty="0"/>
              <a:t>Entlastung des Vorstands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de-DE" sz="1800" b="1" dirty="0">
                <a:effectLst/>
                <a:latin typeface="+mj-lt"/>
                <a:ea typeface="Calibri" panose="020F0502020204030204" pitchFamily="34" charset="0"/>
              </a:rPr>
              <a:t>Wahl der Delegierten 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de-DE" sz="1800" b="1" dirty="0"/>
              <a:t>Ausblick auf die nächste Saison</a:t>
            </a:r>
          </a:p>
          <a:p>
            <a:pPr marL="342900" indent="-342900" algn="l">
              <a:buAutoNum type="arabicPeriod"/>
            </a:pPr>
            <a:r>
              <a:rPr lang="de-DE" sz="1800" b="1" dirty="0"/>
              <a:t>Anträge und Verschiedenes</a:t>
            </a:r>
            <a:endParaRPr lang="de-D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Anträge zur Tagesordnung müssen bis </a:t>
            </a:r>
            <a:r>
              <a:rPr lang="de-DE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zum </a:t>
            </a:r>
            <a:r>
              <a:rPr lang="de-DE" sz="1800" b="1" i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09</a:t>
            </a:r>
            <a:r>
              <a:rPr lang="de-DE" sz="1800" b="1" i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.05.2025</a:t>
            </a:r>
            <a:r>
              <a:rPr lang="de-DE" sz="1800" i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schriftlich und mit Begründung in der Geschäftsstelle von mettmann-sport e.V., Hasselbeckstr. 6, 40822 Mettmann, eingegangen sein.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6CC2FB1-31EF-5088-40DF-C7CEB9BC5CA7}"/>
              </a:ext>
            </a:extLst>
          </p:cNvPr>
          <p:cNvSpPr txBox="1"/>
          <p:nvPr/>
        </p:nvSpPr>
        <p:spPr>
          <a:xfrm>
            <a:off x="1524000" y="174928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/>
              <a:t>um 18.00 </a:t>
            </a:r>
            <a:r>
              <a:rPr lang="de-DE" b="1" dirty="0"/>
              <a:t>Uhr im Nebengebäude </a:t>
            </a:r>
            <a:r>
              <a:rPr lang="de-DE" b="1"/>
              <a:t>der Turnhalle von </a:t>
            </a:r>
            <a:r>
              <a:rPr lang="de-DE" b="1" dirty="0"/>
              <a:t>ME-Sport</a:t>
            </a:r>
          </a:p>
          <a:p>
            <a:pPr algn="ctr"/>
            <a:r>
              <a:rPr lang="de-DE" b="1" dirty="0" err="1"/>
              <a:t>Neanderstraße</a:t>
            </a:r>
            <a:r>
              <a:rPr lang="de-DE" b="1" dirty="0"/>
              <a:t> 16d, 40822 Mettmann</a:t>
            </a:r>
          </a:p>
        </p:txBody>
      </p:sp>
    </p:spTree>
    <p:extLst>
      <p:ext uri="{BB962C8B-B14F-4D97-AF65-F5344CB8AC3E}">
        <p14:creationId xmlns:p14="http://schemas.microsoft.com/office/powerpoint/2010/main" val="388519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422 -0.23953" pathEditMode="relative" ptsTypes="AA">
                                      <p:cBhvr>
                                        <p:cTn id="6" dur="3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13422 -0.23953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Breitbild</PresentationFormat>
  <Paragraphs>15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</vt:lpstr>
      <vt:lpstr>Einladung zur  Handball-Abteilungsversammlung  am 23.05.2025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Norbisrath, Mike</dc:creator>
  <cp:lastModifiedBy>Kim Spiecker - Mettmann Sport e.V.</cp:lastModifiedBy>
  <cp:revision>10</cp:revision>
  <dcterms:created xsi:type="dcterms:W3CDTF">2025-04-10T06:12:31Z</dcterms:created>
  <dcterms:modified xsi:type="dcterms:W3CDTF">2025-05-19T12:17:59Z</dcterms:modified>
</cp:coreProperties>
</file>